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66" r:id="rId4"/>
    <p:sldId id="265" r:id="rId5"/>
    <p:sldId id="258" r:id="rId6"/>
    <p:sldId id="259" r:id="rId7"/>
    <p:sldId id="260" r:id="rId8"/>
    <p:sldId id="261" r:id="rId9"/>
    <p:sldId id="270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BB69F-D795-4371-86D0-E363CEBD7FEE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C65BA-6588-40DF-A52E-967D09077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357158" y="1928802"/>
            <a:ext cx="8786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Значение леса </a:t>
            </a:r>
          </a:p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в пословицах и поговорках</a:t>
            </a:r>
            <a:endParaRPr lang="ru-RU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071538" y="214290"/>
            <a:ext cx="7358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Сломить дерево секунда , а вырастить года</a:t>
            </a:r>
            <a:endParaRPr lang="ru-RU" sz="36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8" name="Рисунок 7" descr="Ходлер-фердинанд-картина-лесору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1071546"/>
            <a:ext cx="5072098" cy="565937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 descr="посади лес.jf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357166"/>
            <a:ext cx="8286808" cy="621510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" name="TextBox 6"/>
          <p:cNvSpPr txBox="1"/>
          <p:nvPr/>
        </p:nvSpPr>
        <p:spPr>
          <a:xfrm>
            <a:off x="2571736" y="142852"/>
            <a:ext cx="24144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Много леса- не губи</a:t>
            </a:r>
          </a:p>
          <a:p>
            <a:r>
              <a:rPr lang="ru-RU" sz="2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Мало леса- береги</a:t>
            </a:r>
          </a:p>
          <a:p>
            <a:r>
              <a:rPr lang="ru-RU" sz="28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Нет леса - посади</a:t>
            </a:r>
            <a:endParaRPr lang="ru-RU" sz="28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Рисунок 2" descr="богатство страны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000108"/>
            <a:ext cx="7866914" cy="557216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TextBox 5"/>
          <p:cNvSpPr txBox="1"/>
          <p:nvPr/>
        </p:nvSpPr>
        <p:spPr>
          <a:xfrm>
            <a:off x="1285852" y="642918"/>
            <a:ext cx="8063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Лес богатство страны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 </a:t>
            </a:r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или «Зеленое золото»</a:t>
            </a:r>
            <a:endParaRPr lang="ru-RU" sz="36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21361" y="642918"/>
            <a:ext cx="35012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Лес  родит реки</a:t>
            </a:r>
            <a:endParaRPr lang="ru-RU" sz="36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10" name="Рисунок 9" descr="лесная ре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000108"/>
            <a:ext cx="7863797" cy="5500726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21360" y="357166"/>
            <a:ext cx="43224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Растение- берегам спасение</a:t>
            </a:r>
            <a:endParaRPr lang="ru-RU" sz="36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5" name="Рисунок 4" descr="растение-берега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857232"/>
            <a:ext cx="7921806" cy="5833067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85918" y="285728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Леса от ветра защищают ,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урожаю помогают</a:t>
            </a:r>
            <a:endParaRPr lang="ru-RU" sz="36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5" name="Рисунок 4" descr="защита от ветр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928670"/>
            <a:ext cx="8648490" cy="5475512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43042" y="285728"/>
            <a:ext cx="65008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Больше леса- больше снега,  больше снега  - больше  хлеба</a:t>
            </a:r>
            <a:endParaRPr lang="ru-RU" sz="36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5" name="Рисунок 4" descr="снежные ел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843" y="857232"/>
            <a:ext cx="8154207" cy="5765024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21360" y="285728"/>
            <a:ext cx="49653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Лес зеленеет-  сердце веселеет</a:t>
            </a:r>
            <a:endParaRPr lang="ru-RU" sz="36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5" name="Рисунок 4" descr="лес зеленеет сердц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857232"/>
            <a:ext cx="6143668" cy="586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285852" y="285728"/>
            <a:ext cx="6500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Возле леса жить – голоду не видать</a:t>
            </a:r>
            <a:endParaRPr lang="ru-RU" sz="36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6" name="Рисунок 5" descr="лесные дары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000108"/>
            <a:ext cx="8715436" cy="5637463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с двумя листья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214282" y="357166"/>
            <a:ext cx="878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abriola" pitchFamily="82" charset="0"/>
              </a:rPr>
              <a:t>Лес- друг здоровья человека</a:t>
            </a:r>
            <a:endParaRPr lang="ru-RU" sz="3600" b="1" dirty="0">
              <a:ln w="127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abriola" pitchFamily="82" charset="0"/>
            </a:endParaRPr>
          </a:p>
        </p:txBody>
      </p:sp>
      <p:pic>
        <p:nvPicPr>
          <p:cNvPr id="5" name="Рисунок 4" descr="лес-друг здоровья человеку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85794"/>
            <a:ext cx="9001156" cy="592935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70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DNS</cp:lastModifiedBy>
  <cp:revision>11</cp:revision>
  <dcterms:created xsi:type="dcterms:W3CDTF">2020-02-10T19:22:46Z</dcterms:created>
  <dcterms:modified xsi:type="dcterms:W3CDTF">2020-03-30T19:19:19Z</dcterms:modified>
</cp:coreProperties>
</file>