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65" r:id="rId6"/>
    <p:sldId id="270" r:id="rId7"/>
    <p:sldId id="274" r:id="rId8"/>
    <p:sldId id="276" r:id="rId9"/>
    <p:sldId id="280" r:id="rId10"/>
    <p:sldId id="28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3E45A-BA6F-431B-81F5-D8370DD2B058}" type="datetimeFigureOut">
              <a:rPr lang="ru-RU" smtClean="0"/>
              <a:pPr/>
              <a:t>29.02.2020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058E6-80E3-4476-A0BD-17376D63F0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3E45A-BA6F-431B-81F5-D8370DD2B058}" type="datetimeFigureOut">
              <a:rPr lang="ru-RU" smtClean="0"/>
              <a:pPr/>
              <a:t>29.02.2020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058E6-80E3-4476-A0BD-17376D63F0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3E45A-BA6F-431B-81F5-D8370DD2B058}" type="datetimeFigureOut">
              <a:rPr lang="ru-RU" smtClean="0"/>
              <a:pPr/>
              <a:t>29.02.2020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058E6-80E3-4476-A0BD-17376D63F0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3E45A-BA6F-431B-81F5-D8370DD2B058}" type="datetimeFigureOut">
              <a:rPr lang="ru-RU" smtClean="0"/>
              <a:pPr/>
              <a:t>29.02.2020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058E6-80E3-4476-A0BD-17376D63F0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3E45A-BA6F-431B-81F5-D8370DD2B058}" type="datetimeFigureOut">
              <a:rPr lang="ru-RU" smtClean="0"/>
              <a:pPr/>
              <a:t>29.02.2020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058E6-80E3-4476-A0BD-17376D63F0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3E45A-BA6F-431B-81F5-D8370DD2B058}" type="datetimeFigureOut">
              <a:rPr lang="ru-RU" smtClean="0"/>
              <a:pPr/>
              <a:t>29.02.2020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058E6-80E3-4476-A0BD-17376D63F0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3E45A-BA6F-431B-81F5-D8370DD2B058}" type="datetimeFigureOut">
              <a:rPr lang="ru-RU" smtClean="0"/>
              <a:pPr/>
              <a:t>29.02.2020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058E6-80E3-4476-A0BD-17376D63F0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3E45A-BA6F-431B-81F5-D8370DD2B058}" type="datetimeFigureOut">
              <a:rPr lang="ru-RU" smtClean="0"/>
              <a:pPr/>
              <a:t>29.02.2020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058E6-80E3-4476-A0BD-17376D63F0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3E45A-BA6F-431B-81F5-D8370DD2B058}" type="datetimeFigureOut">
              <a:rPr lang="ru-RU" smtClean="0"/>
              <a:pPr/>
              <a:t>29.02.2020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058E6-80E3-4476-A0BD-17376D63F0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3E45A-BA6F-431B-81F5-D8370DD2B058}" type="datetimeFigureOut">
              <a:rPr lang="ru-RU" smtClean="0"/>
              <a:pPr/>
              <a:t>29.02.2020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058E6-80E3-4476-A0BD-17376D63F0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3E45A-BA6F-431B-81F5-D8370DD2B058}" type="datetimeFigureOut">
              <a:rPr lang="ru-RU" smtClean="0"/>
              <a:pPr/>
              <a:t>29.02.2020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058E6-80E3-4476-A0BD-17376D63F0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3E45A-BA6F-431B-81F5-D8370DD2B058}" type="datetimeFigureOut">
              <a:rPr lang="ru-RU" smtClean="0"/>
              <a:pPr/>
              <a:t>29.02.2020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3058E6-80E3-4476-A0BD-17376D63F0A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имний лес 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2910" y="1071546"/>
            <a:ext cx="76438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Звери карельского </a:t>
            </a:r>
            <a:r>
              <a:rPr lang="ru-RU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леса</a:t>
            </a:r>
            <a:endParaRPr lang="ru-RU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имний лес 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/>
        </p:spPr>
      </p:pic>
      <p:sp>
        <p:nvSpPr>
          <p:cNvPr id="3" name="Прямоугольник 2"/>
          <p:cNvSpPr/>
          <p:nvPr/>
        </p:nvSpPr>
        <p:spPr>
          <a:xfrm>
            <a:off x="1071538" y="142852"/>
            <a:ext cx="657229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 w="2857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МЕДВЕДЬ</a:t>
            </a:r>
            <a:endParaRPr lang="ru-RU" sz="4400" b="1" dirty="0">
              <a:ln w="28575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14810" y="1714488"/>
            <a:ext cx="642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1-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2910" y="3929066"/>
            <a:ext cx="642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2-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43570" y="6429396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3-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2" name="Рисунок 11" descr="РОСОМАХА НО ДЕРЕВЕ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71604" y="285728"/>
            <a:ext cx="4960620" cy="4953000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3" name="Рисунок 12" descr="МЕДВЕДЬ ЗИМОЙ.jpg"/>
          <p:cNvPicPr>
            <a:picLocks noChangeAspect="1"/>
          </p:cNvPicPr>
          <p:nvPr/>
        </p:nvPicPr>
        <p:blipFill>
          <a:blip r:embed="rId4" cstate="print"/>
          <a:srcRect l="23437" t="5458" r="17187" b="8974"/>
          <a:stretch>
            <a:fillRect/>
          </a:stretch>
        </p:blipFill>
        <p:spPr>
          <a:xfrm>
            <a:off x="0" y="3427096"/>
            <a:ext cx="3571900" cy="3430904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6" name="Рисунок 15" descr="МИША СТОИТ.jpg"/>
          <p:cNvPicPr>
            <a:picLocks noChangeAspect="1"/>
          </p:cNvPicPr>
          <p:nvPr/>
        </p:nvPicPr>
        <p:blipFill>
          <a:blip r:embed="rId5" cstate="print"/>
          <a:srcRect l="20081" t="8333" r="16932"/>
          <a:stretch>
            <a:fillRect/>
          </a:stretch>
        </p:blipFill>
        <p:spPr>
          <a:xfrm>
            <a:off x="6072198" y="428604"/>
            <a:ext cx="2857520" cy="628652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17" name="TextBox 16"/>
          <p:cNvSpPr txBox="1"/>
          <p:nvPr/>
        </p:nvSpPr>
        <p:spPr>
          <a:xfrm>
            <a:off x="4714876" y="4500570"/>
            <a:ext cx="393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2-</a:t>
            </a:r>
            <a:endParaRPr lang="ru-RU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8596" y="6429396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1-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имний лес 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3500430" y="0"/>
            <a:ext cx="2214578" cy="923330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55000" dir="5400000" sy="-100000" algn="bl" rotWithShape="0"/>
          </a:effectLst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ln w="2857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Бобр</a:t>
            </a:r>
            <a:endParaRPr lang="ru-RU" sz="5400" b="1" dirty="0">
              <a:ln w="28575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Рисунок 4" descr="ВЫДР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7752" y="3929066"/>
            <a:ext cx="4036084" cy="269006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Рисунок 5" descr="ОНДАТР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85984" y="1000108"/>
            <a:ext cx="4357793" cy="290664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Рисунок 7" descr="бобр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2910" y="4000504"/>
            <a:ext cx="2928958" cy="2674139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9" name="TextBox 8"/>
          <p:cNvSpPr txBox="1"/>
          <p:nvPr/>
        </p:nvSpPr>
        <p:spPr>
          <a:xfrm>
            <a:off x="2928926" y="3214686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1-</a:t>
            </a:r>
            <a:endParaRPr lang="ru-RU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0034" y="4071942"/>
            <a:ext cx="434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2-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40808" y="4143380"/>
            <a:ext cx="434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3-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имний лес 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71604" y="142852"/>
            <a:ext cx="664373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 w="2857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КУНИЦА</a:t>
            </a:r>
            <a:endParaRPr lang="ru-RU" sz="4400" b="1" dirty="0">
              <a:ln w="28575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Рисунок 4" descr="горнастай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7" y="4492029"/>
            <a:ext cx="3071833" cy="213128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Рисунок 6" descr="КУНИЦА НА ВЕТКЕ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471" y="1071546"/>
            <a:ext cx="4047259" cy="2691427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9" name="Рисунок 8" descr="РОСОМАХА ЗИМОЙ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09554" y="3214686"/>
            <a:ext cx="4891602" cy="341074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10" name="TextBox 9"/>
          <p:cNvSpPr txBox="1"/>
          <p:nvPr/>
        </p:nvSpPr>
        <p:spPr>
          <a:xfrm>
            <a:off x="714348" y="1071546"/>
            <a:ext cx="515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1-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57686" y="3286124"/>
            <a:ext cx="791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2-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8596" y="4572008"/>
            <a:ext cx="434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3-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имний лес 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71604" y="142852"/>
            <a:ext cx="664373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 w="2857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БЕЛКА</a:t>
            </a:r>
            <a:endParaRPr lang="ru-RU" sz="4400" b="1" dirty="0">
              <a:ln w="28575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4348" y="1071546"/>
            <a:ext cx="515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1-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00826" y="4071942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2-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8596" y="4572008"/>
            <a:ext cx="434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3-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3" name="Рисунок 12" descr="БУРУНДУК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57818" y="4000504"/>
            <a:ext cx="3619525" cy="2714644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5" name="Рисунок 14" descr="белка в зимнем наряде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00100" y="4000504"/>
            <a:ext cx="3119438" cy="2339579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8" name="Рисунок 17" descr="ЛЕТЯГА НА ДЕРЕВЕ.jpg"/>
          <p:cNvPicPr>
            <a:picLocks noChangeAspect="1"/>
          </p:cNvPicPr>
          <p:nvPr/>
        </p:nvPicPr>
        <p:blipFill>
          <a:blip r:embed="rId5" cstate="print"/>
          <a:srcRect l="5078" r="15820"/>
          <a:stretch>
            <a:fillRect/>
          </a:stretch>
        </p:blipFill>
        <p:spPr>
          <a:xfrm>
            <a:off x="1071538" y="571480"/>
            <a:ext cx="2441167" cy="2314572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имний лес 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71604" y="142852"/>
            <a:ext cx="664373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 w="2857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БАРСУК</a:t>
            </a:r>
            <a:endParaRPr lang="ru-RU" sz="4400" b="1" dirty="0">
              <a:ln w="28575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14612" y="1285860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1-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86446" y="4214818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2-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7158" y="4572008"/>
            <a:ext cx="506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3-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7" name="Рисунок 16" descr="БАРСУК В СНЕГУ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86050" y="1000108"/>
            <a:ext cx="3647154" cy="2961624"/>
          </a:xfrm>
          <a:prstGeom prst="ellipse">
            <a:avLst/>
          </a:prstGeom>
          <a:effectLst>
            <a:softEdge rad="317500"/>
          </a:effectLst>
        </p:spPr>
      </p:pic>
      <p:pic>
        <p:nvPicPr>
          <p:cNvPr id="19" name="Рисунок 18" descr="ЕНОТОВИДНАЯ СОБАК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595" y="3643314"/>
            <a:ext cx="4537897" cy="3010435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20" name="Рисунок 19" descr="лесной хорь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57884" y="4143380"/>
            <a:ext cx="2928958" cy="2626511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имний лес 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28662" y="142852"/>
            <a:ext cx="678661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 w="2857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ЛОСЬ</a:t>
            </a:r>
            <a:endParaRPr lang="ru-RU" sz="4400" b="1" dirty="0">
              <a:ln w="28575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14612" y="1285860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1-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86446" y="4214818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2-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7158" y="4572008"/>
            <a:ext cx="506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3-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4" name="Рисунок 13" descr="БЛАГОРОДНЫЙ ОЛЕНЬ.jpg"/>
          <p:cNvPicPr>
            <a:picLocks noChangeAspect="1"/>
          </p:cNvPicPr>
          <p:nvPr/>
        </p:nvPicPr>
        <p:blipFill>
          <a:blip r:embed="rId3" cstate="print">
            <a:lum bright="20000"/>
          </a:blip>
          <a:srcRect l="23390" r="16464"/>
          <a:stretch>
            <a:fillRect/>
          </a:stretch>
        </p:blipFill>
        <p:spPr>
          <a:xfrm>
            <a:off x="-500098" y="0"/>
            <a:ext cx="4357718" cy="7054766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6" name="Рисунок 15" descr="СЕВЕРНЫЙ ОЛЕНЬ.jpg"/>
          <p:cNvPicPr>
            <a:picLocks noChangeAspect="1"/>
          </p:cNvPicPr>
          <p:nvPr/>
        </p:nvPicPr>
        <p:blipFill>
          <a:blip r:embed="rId4" cstate="print">
            <a:lum bright="10000"/>
          </a:blip>
          <a:stretch>
            <a:fillRect/>
          </a:stretch>
        </p:blipFill>
        <p:spPr>
          <a:xfrm>
            <a:off x="2714612" y="3571876"/>
            <a:ext cx="5072098" cy="3506154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8" name="Рисунок 17" descr="ЛОСЬ В СУГРОБЕ.jpg"/>
          <p:cNvPicPr>
            <a:picLocks noChangeAspect="1"/>
          </p:cNvPicPr>
          <p:nvPr/>
        </p:nvPicPr>
        <p:blipFill>
          <a:blip r:embed="rId5" cstate="print">
            <a:lum bright="10000"/>
          </a:blip>
          <a:stretch>
            <a:fillRect/>
          </a:stretch>
        </p:blipFill>
        <p:spPr>
          <a:xfrm>
            <a:off x="2428860" y="1000108"/>
            <a:ext cx="6715140" cy="4282212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1" name="TextBox 20"/>
          <p:cNvSpPr txBox="1"/>
          <p:nvPr/>
        </p:nvSpPr>
        <p:spPr>
          <a:xfrm>
            <a:off x="3500430" y="1928802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1-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85720" y="6357958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2-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14876" y="6215082"/>
            <a:ext cx="372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3-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имний лес 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71538" y="142852"/>
            <a:ext cx="657229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 w="2857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КАБАН</a:t>
            </a:r>
            <a:endParaRPr lang="ru-RU" sz="4400" b="1" dirty="0">
              <a:ln w="28575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786710" y="2428868"/>
            <a:ext cx="1143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1-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43372" y="6286520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2-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3" name="Рисунок 12" descr="СВИНЬЯ В СНЕГУ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14744" y="2811773"/>
            <a:ext cx="6073136" cy="404622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4" name="Рисунок 13" descr="ВЕПРЬ ЗИМОЙ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177680"/>
            <a:ext cx="5143504" cy="343077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5" name="Рисунок 14" descr="СВИНЬЯ В СНЕГУ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25915" y="4357695"/>
            <a:ext cx="4018085" cy="285571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16" name="TextBox 15"/>
          <p:cNvSpPr txBox="1"/>
          <p:nvPr/>
        </p:nvSpPr>
        <p:spPr>
          <a:xfrm>
            <a:off x="7786710" y="6143644"/>
            <a:ext cx="372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3-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имний лес 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71538" y="142852"/>
            <a:ext cx="657229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 w="2857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РЫСЬ</a:t>
            </a:r>
            <a:endParaRPr lang="ru-RU" sz="4400" b="1" dirty="0">
              <a:ln w="28575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43042" y="857232"/>
            <a:ext cx="642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1-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2910" y="2928934"/>
            <a:ext cx="642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2-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57884" y="2786058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3-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2" name="Рисунок 11" descr="РЫСЬ.jpg"/>
          <p:cNvPicPr>
            <a:picLocks noChangeAspect="1"/>
          </p:cNvPicPr>
          <p:nvPr/>
        </p:nvPicPr>
        <p:blipFill>
          <a:blip r:embed="rId3" cstate="print"/>
          <a:srcRect r="35937"/>
          <a:stretch>
            <a:fillRect/>
          </a:stretch>
        </p:blipFill>
        <p:spPr>
          <a:xfrm>
            <a:off x="0" y="3286124"/>
            <a:ext cx="3643306" cy="3790477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7" name="Рисунок 16" descr="МЭЙН-КУН ЗИМОЙ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71605" y="500042"/>
            <a:ext cx="4429156" cy="2768222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8" name="Рисунок 17" descr="ДИКИЙ КОТ.jpg"/>
          <p:cNvPicPr>
            <a:picLocks noChangeAspect="1"/>
          </p:cNvPicPr>
          <p:nvPr/>
        </p:nvPicPr>
        <p:blipFill>
          <a:blip r:embed="rId5" cstate="print"/>
          <a:srcRect l="36719"/>
          <a:stretch>
            <a:fillRect/>
          </a:stretch>
        </p:blipFill>
        <p:spPr>
          <a:xfrm>
            <a:off x="5143504" y="3357562"/>
            <a:ext cx="3714776" cy="3315607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19" name="TextBox 18"/>
          <p:cNvSpPr txBox="1"/>
          <p:nvPr/>
        </p:nvSpPr>
        <p:spPr>
          <a:xfrm>
            <a:off x="5643570" y="6429396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3-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имний лес 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71538" y="142852"/>
            <a:ext cx="657229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 w="2857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ВОЛК</a:t>
            </a:r>
            <a:endParaRPr lang="ru-RU" sz="4400" b="1" dirty="0">
              <a:ln w="28575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14810" y="1714488"/>
            <a:ext cx="642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1-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2910" y="3929066"/>
            <a:ext cx="642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2-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43570" y="6429396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3-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5" name="Рисунок 14" descr="ПЕСЕЦ ОГЛЯДЫВАЕТС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500230" y="3766222"/>
            <a:ext cx="4643470" cy="3091778"/>
          </a:xfrm>
          <a:prstGeom prst="ellipse">
            <a:avLst/>
          </a:prstGeom>
          <a:effectLst>
            <a:softEdge rad="635000"/>
          </a:effectLst>
        </p:spPr>
      </p:pic>
      <p:pic>
        <p:nvPicPr>
          <p:cNvPr id="20" name="Рисунок 19" descr="ЛИСИЦА ЗИМОЙ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628" y="3945874"/>
            <a:ext cx="4500562" cy="2912126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21" name="Рисунок 20" descr="ВОЛК.jfif"/>
          <p:cNvPicPr>
            <a:picLocks noChangeAspect="1"/>
          </p:cNvPicPr>
          <p:nvPr/>
        </p:nvPicPr>
        <p:blipFill>
          <a:blip r:embed="rId5" cstate="print"/>
          <a:srcRect t="31250"/>
          <a:stretch>
            <a:fillRect/>
          </a:stretch>
        </p:blipFill>
        <p:spPr>
          <a:xfrm>
            <a:off x="1932434" y="2071678"/>
            <a:ext cx="3925450" cy="4618921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</TotalTime>
  <Words>45</Words>
  <Application>Microsoft Office PowerPoint</Application>
  <PresentationFormat>Экран (4:3)</PresentationFormat>
  <Paragraphs>43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DNS</dc:creator>
  <cp:lastModifiedBy>DNS</cp:lastModifiedBy>
  <cp:revision>31</cp:revision>
  <dcterms:created xsi:type="dcterms:W3CDTF">2020-01-20T10:59:33Z</dcterms:created>
  <dcterms:modified xsi:type="dcterms:W3CDTF">2020-02-28T23:03:29Z</dcterms:modified>
</cp:coreProperties>
</file>